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7516" y="2237085"/>
            <a:ext cx="5685183" cy="313932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Create a word bank for discussion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94466" y="5910326"/>
            <a:ext cx="878938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u="sng" dirty="0">
                <a:solidFill>
                  <a:schemeClr val="accent6"/>
                </a:solidFill>
                <a:sym typeface="Wingdings" panose="05000000000000000000" pitchFamily="2" charset="2"/>
              </a:rPr>
              <a:t>Should a coach Prioritise the needs of the fans over that of the players?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244574"/>
            <a:ext cx="3019333" cy="1097281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accent5"/>
                </a:solidFill>
              </a:rPr>
              <a:t>Understanding Empathy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38520" y="977930"/>
            <a:ext cx="3108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Are you OK, I am worried about you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282" y="1621475"/>
            <a:ext cx="17181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Trending</a:t>
            </a:r>
            <a:endParaRPr lang="en-US" u="sng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accent5"/>
                </a:solidFill>
                <a:sym typeface="Wingdings" panose="05000000000000000000" pitchFamily="2" charset="2"/>
              </a:rPr>
              <a:t>I have no doubt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accent5"/>
                </a:solidFill>
                <a:sym typeface="Wingdings" panose="05000000000000000000" pitchFamily="2" charset="2"/>
              </a:rPr>
              <a:t>Compete against yourself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accent5"/>
                </a:solidFill>
                <a:sym typeface="Wingdings" panose="05000000000000000000" pitchFamily="2" charset="2"/>
              </a:rPr>
              <a:t>How can I do better than I did yesterday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chemeClr val="accent5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chemeClr val="accent5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2395804">
            <a:off x="2133361" y="3801015"/>
            <a:ext cx="3120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Finite game – to win</a:t>
            </a:r>
          </a:p>
          <a:p>
            <a:r>
              <a:rPr lang="en-US" sz="1400" dirty="0">
                <a:solidFill>
                  <a:srgbClr val="7030A0"/>
                </a:solidFill>
              </a:rPr>
              <a:t>Infinite game – keep the game going</a:t>
            </a:r>
          </a:p>
        </p:txBody>
      </p:sp>
      <p:sp>
        <p:nvSpPr>
          <p:cNvPr id="15" name="TextBox 14"/>
          <p:cNvSpPr txBox="1"/>
          <p:nvPr/>
        </p:nvSpPr>
        <p:spPr>
          <a:xfrm rot="369882">
            <a:off x="5342982" y="2933592"/>
            <a:ext cx="2663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Take an infinite mindset!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66039" y="4088756"/>
            <a:ext cx="26632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Be a great leader – Change your perspective and play the game you are actually playing</a:t>
            </a:r>
          </a:p>
        </p:txBody>
      </p:sp>
      <p:sp>
        <p:nvSpPr>
          <p:cNvPr id="18" name="TextBox 17"/>
          <p:cNvSpPr txBox="1"/>
          <p:nvPr/>
        </p:nvSpPr>
        <p:spPr>
          <a:xfrm rot="1802322">
            <a:off x="2994338" y="2969048"/>
            <a:ext cx="24901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What criteria do we use to measure a company?  Now think of another one</a:t>
            </a:r>
          </a:p>
        </p:txBody>
      </p:sp>
      <p:sp>
        <p:nvSpPr>
          <p:cNvPr id="19" name="TextBox 18"/>
          <p:cNvSpPr txBox="1"/>
          <p:nvPr/>
        </p:nvSpPr>
        <p:spPr>
          <a:xfrm rot="1945615">
            <a:off x="2270447" y="4501237"/>
            <a:ext cx="1870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To be a great leader, start with empathy</a:t>
            </a:r>
          </a:p>
        </p:txBody>
      </p:sp>
      <p:sp>
        <p:nvSpPr>
          <p:cNvPr id="10" name="TextBox 9"/>
          <p:cNvSpPr txBox="1"/>
          <p:nvPr/>
        </p:nvSpPr>
        <p:spPr>
          <a:xfrm rot="678021">
            <a:off x="6876305" y="2182860"/>
            <a:ext cx="2105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I cant simply say to someone to trust me and you will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8C8616-DF35-40CE-8514-895AE257653D}"/>
              </a:ext>
            </a:extLst>
          </p:cNvPr>
          <p:cNvSpPr txBox="1"/>
          <p:nvPr/>
        </p:nvSpPr>
        <p:spPr>
          <a:xfrm>
            <a:off x="8838520" y="2075887"/>
            <a:ext cx="3108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We don’t care how hard you work or how long you have worked here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032" name="Picture 8" descr="How to Be a Great Leader">
            <a:extLst>
              <a:ext uri="{FF2B5EF4-FFF2-40B4-BE49-F238E27FC236}">
                <a16:creationId xmlns:a16="http://schemas.microsoft.com/office/drawing/2014/main" id="{C56A19F1-8BB8-495A-8548-03A16A70E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401" y="194446"/>
            <a:ext cx="3160371" cy="177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616820C-7C29-4D55-A243-27AFFF7A0F39}"/>
              </a:ext>
            </a:extLst>
          </p:cNvPr>
          <p:cNvSpPr txBox="1"/>
          <p:nvPr/>
        </p:nvSpPr>
        <p:spPr>
          <a:xfrm>
            <a:off x="8838520" y="3787105"/>
            <a:ext cx="3108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Obsessed with competition Vs obsessed with where we are going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034" name="Picture 10" descr="Can Virtual Simulations Teach a Human Skill Like Empathy ...">
            <a:extLst>
              <a:ext uri="{FF2B5EF4-FFF2-40B4-BE49-F238E27FC236}">
                <a16:creationId xmlns:a16="http://schemas.microsoft.com/office/drawing/2014/main" id="{BD6A5DBC-0FE6-4EC6-B6E5-5BC15F18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651" y="173773"/>
            <a:ext cx="2384241" cy="1415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   Empathy (What is it?)</a:t>
            </a:r>
          </a:p>
          <a:p>
            <a:r>
              <a:rPr lang="en-US" sz="1400" dirty="0"/>
              <a:t>____________________________________________________________________________________________?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2.  Responsible for the people who are responsible for the job ___________________________________________________________________________________________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3.  Leadership comes at great personal sacrifice ___________________________________________________________________________________________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 When something goes wrong, instead of yelling, say ‘try again’ ___________________________________________________________________________________________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5.  Tell a story about the service you received when you stayed somewhere ___________________________________________________________________________________________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6. How is your job going and is there anything that we can do to make your job better? ___________________________________________________________________________________________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7.  What are the consequences in an organisation where employees are afraid? ___________________________________________________________________________________________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8. How do I help my people be at their natural best __________________________________________________________________________________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Advanced Question Words</a:t>
            </a:r>
          </a:p>
        </p:txBody>
      </p:sp>
      <p:sp>
        <p:nvSpPr>
          <p:cNvPr id="14" name="TextBox 13"/>
          <p:cNvSpPr txBox="1"/>
          <p:nvPr/>
        </p:nvSpPr>
        <p:spPr>
          <a:xfrm rot="20766237">
            <a:off x="10365858" y="2057720"/>
            <a:ext cx="180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Perspective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369332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Create environments that are safe enough for someone to say, I don’t know what I am doing</a:t>
            </a:r>
          </a:p>
        </p:txBody>
      </p:sp>
      <p:sp>
        <p:nvSpPr>
          <p:cNvPr id="17" name="TextBox 16"/>
          <p:cNvSpPr txBox="1"/>
          <p:nvPr/>
        </p:nvSpPr>
        <p:spPr>
          <a:xfrm rot="230175">
            <a:off x="9272185" y="3854586"/>
            <a:ext cx="2183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I need help</a:t>
            </a:r>
          </a:p>
        </p:txBody>
      </p:sp>
      <p:sp>
        <p:nvSpPr>
          <p:cNvPr id="18" name="TextBox 17"/>
          <p:cNvSpPr txBox="1"/>
          <p:nvPr/>
        </p:nvSpPr>
        <p:spPr>
          <a:xfrm rot="5191974">
            <a:off x="8057507" y="1659053"/>
            <a:ext cx="209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Lies, hides and fakes</a:t>
            </a:r>
          </a:p>
        </p:txBody>
      </p:sp>
      <p:sp>
        <p:nvSpPr>
          <p:cNvPr id="20" name="TextBox 19"/>
          <p:cNvSpPr txBox="1"/>
          <p:nvPr/>
        </p:nvSpPr>
        <p:spPr>
          <a:xfrm rot="1887042">
            <a:off x="9244877" y="2840526"/>
            <a:ext cx="2723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Be concerned about the human being, not just their output</a:t>
            </a:r>
          </a:p>
        </p:txBody>
      </p:sp>
      <p:sp>
        <p:nvSpPr>
          <p:cNvPr id="21" name="TextBox 20"/>
          <p:cNvSpPr txBox="1"/>
          <p:nvPr/>
        </p:nvSpPr>
        <p:spPr>
          <a:xfrm rot="20396807">
            <a:off x="9214575" y="4300623"/>
            <a:ext cx="2616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Side Effects</a:t>
            </a:r>
          </a:p>
        </p:txBody>
      </p:sp>
      <p:sp>
        <p:nvSpPr>
          <p:cNvPr id="22" name="TextBox 21"/>
          <p:cNvSpPr txBox="1"/>
          <p:nvPr/>
        </p:nvSpPr>
        <p:spPr>
          <a:xfrm rot="5400000">
            <a:off x="10638809" y="1979224"/>
            <a:ext cx="2122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 Stir the pot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26" name="TextBox 25"/>
          <p:cNvSpPr txBox="1"/>
          <p:nvPr/>
        </p:nvSpPr>
        <p:spPr>
          <a:xfrm rot="479407">
            <a:off x="10019208" y="967376"/>
            <a:ext cx="14689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Relate to what others are going through</a:t>
            </a:r>
          </a:p>
        </p:txBody>
      </p:sp>
      <p:sp>
        <p:nvSpPr>
          <p:cNvPr id="27" name="TextBox 26"/>
          <p:cNvSpPr txBox="1"/>
          <p:nvPr/>
        </p:nvSpPr>
        <p:spPr>
          <a:xfrm rot="15847370">
            <a:off x="6460765" y="3120973"/>
            <a:ext cx="494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Keep my head under the radar</a:t>
            </a:r>
          </a:p>
        </p:txBody>
      </p:sp>
      <p:sp>
        <p:nvSpPr>
          <p:cNvPr id="25" name="TextBox 24"/>
          <p:cNvSpPr txBox="1"/>
          <p:nvPr/>
        </p:nvSpPr>
        <p:spPr>
          <a:xfrm rot="1940742">
            <a:off x="10468184" y="4291968"/>
            <a:ext cx="1428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What is someone else going through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479407">
            <a:off x="9231799" y="1340667"/>
            <a:ext cx="1008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Status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5990</TotalTime>
  <Words>350</Words>
  <Application>Microsoft Office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Understanding Empathy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柏曼深</cp:lastModifiedBy>
  <cp:revision>58</cp:revision>
  <cp:lastPrinted>2017-02-28T03:55:47Z</cp:lastPrinted>
  <dcterms:created xsi:type="dcterms:W3CDTF">2016-07-23T10:44:08Z</dcterms:created>
  <dcterms:modified xsi:type="dcterms:W3CDTF">2020-05-18T03:39:38Z</dcterms:modified>
</cp:coreProperties>
</file>